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96" r:id="rId3"/>
    <p:sldId id="313" r:id="rId4"/>
    <p:sldId id="268" r:id="rId5"/>
    <p:sldId id="276" r:id="rId6"/>
    <p:sldId id="274" r:id="rId7"/>
    <p:sldId id="275" r:id="rId8"/>
    <p:sldId id="355" r:id="rId9"/>
    <p:sldId id="356" r:id="rId10"/>
    <p:sldId id="399" r:id="rId11"/>
    <p:sldId id="400" r:id="rId12"/>
    <p:sldId id="402" r:id="rId13"/>
    <p:sldId id="405" r:id="rId14"/>
    <p:sldId id="397" r:id="rId15"/>
    <p:sldId id="398" r:id="rId16"/>
    <p:sldId id="406" r:id="rId17"/>
    <p:sldId id="391" r:id="rId18"/>
    <p:sldId id="392" r:id="rId19"/>
    <p:sldId id="393" r:id="rId20"/>
    <p:sldId id="394" r:id="rId21"/>
    <p:sldId id="395" r:id="rId22"/>
    <p:sldId id="404" r:id="rId23"/>
    <p:sldId id="403" r:id="rId24"/>
    <p:sldId id="325" r:id="rId25"/>
    <p:sldId id="3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12/4/2020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061"/>
            <a:ext cx="9144000" cy="165652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DIGITAL BOARD  MARKER(Storage Efficient System for Class Lectures)</a:t>
            </a:r>
            <a:br>
              <a:rPr lang="en-US" sz="3100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</a:t>
            </a:r>
            <a:r>
              <a:rPr lang="en-US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Haris</a:t>
            </a: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Khan	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		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		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</a:t>
            </a:r>
            <a:r>
              <a:rPr lang="en-US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Shehzadi</a:t>
            </a:r>
            <a:r>
              <a:rPr lang="en-US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		[</a:t>
            </a: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 Use Cases:</a:t>
            </a:r>
          </a:p>
        </p:txBody>
      </p:sp>
      <p:pic>
        <p:nvPicPr>
          <p:cNvPr id="5" name="Picture 4" descr="DBMUseCaseWebAppPar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2312" y="1463041"/>
            <a:ext cx="3820929" cy="4088673"/>
          </a:xfrm>
          <a:prstGeom prst="rect">
            <a:avLst/>
          </a:prstGeom>
        </p:spPr>
      </p:pic>
      <p:pic>
        <p:nvPicPr>
          <p:cNvPr id="4" name="Content Placeholder 3" descr="DBMUseCaseWebAppPart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25014" y="1472928"/>
            <a:ext cx="2313851" cy="4000409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Controller App Use Case</a:t>
            </a:r>
          </a:p>
        </p:txBody>
      </p:sp>
      <p:pic>
        <p:nvPicPr>
          <p:cNvPr id="4" name="Content Placeholder 3" descr="ControllerApplic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04679" y="1923504"/>
            <a:ext cx="5360498" cy="373210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Milestones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8545" y="1711234"/>
          <a:ext cx="8052107" cy="411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67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104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270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2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Modules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en-GB" sz="20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Arial"/>
                        </a:rPr>
                        <a:t>Completion</a:t>
                      </a: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Marker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Controller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Online Player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Voice Transceiver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WebGL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Player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1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Months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1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997B975-6469-4B97-9BAB-2C32F30C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81753"/>
            <a:ext cx="5314123" cy="1325563"/>
          </a:xfrm>
        </p:spPr>
        <p:txBody>
          <a:bodyPr/>
          <a:lstStyle/>
          <a:p>
            <a:pPr algn="ctr"/>
            <a:r>
              <a:rPr lang="en-US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303A0-293C-43FF-BE62-20A922E59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" y="2135359"/>
            <a:ext cx="5775935" cy="35472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FB8BF-8089-4904-856E-9D9E832E0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5360"/>
            <a:ext cx="5895831" cy="3547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9C5765-7EB5-458F-AC05-C6A08EBE5FD7}"/>
              </a:ext>
            </a:extLst>
          </p:cNvPr>
          <p:cNvSpPr txBox="1"/>
          <p:nvPr/>
        </p:nvSpPr>
        <p:spPr>
          <a:xfrm>
            <a:off x="530087" y="1766027"/>
            <a:ext cx="42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Proposed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418C7-F25D-4FFA-8860-55B72A69E9B9}"/>
              </a:ext>
            </a:extLst>
          </p:cNvPr>
          <p:cNvSpPr txBox="1"/>
          <p:nvPr/>
        </p:nvSpPr>
        <p:spPr>
          <a:xfrm>
            <a:off x="6791739" y="1758076"/>
            <a:ext cx="42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Implemented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Player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233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Controller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AF19-DA36-4FEA-966F-497927CAB6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77" y="1825343"/>
            <a:ext cx="5598454" cy="40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Hardware(Marker)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E7834-C067-49C2-8278-4EFE9C6E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20" y="1594510"/>
            <a:ext cx="3134590" cy="417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539E3-DB49-4556-9726-85CEC9C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3202" y="1424772"/>
            <a:ext cx="3712993" cy="47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35E-FB9A-4462-A694-50CFBDFC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Improvements based 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66BD-EA7C-41F3-A36C-196367A61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are clear.</a:t>
            </a:r>
          </a:p>
          <a:p>
            <a:r>
              <a:rPr lang="en-US" dirty="0"/>
              <a:t>Feasibility study with respect to institutions.</a:t>
            </a:r>
          </a:p>
          <a:p>
            <a:r>
              <a:rPr lang="en-US" dirty="0"/>
              <a:t>Design and Implementation is clear.</a:t>
            </a:r>
          </a:p>
          <a:p>
            <a:r>
              <a:rPr lang="en-US" dirty="0"/>
              <a:t>Comparison with respect to storage.</a:t>
            </a:r>
          </a:p>
        </p:txBody>
      </p:sp>
    </p:spTree>
    <p:extLst>
      <p:ext uri="{BB962C8B-B14F-4D97-AF65-F5344CB8AC3E}">
        <p14:creationId xmlns:p14="http://schemas.microsoft.com/office/powerpoint/2010/main" val="413839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4675-48EA-4122-9B17-DE769322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05" y="365127"/>
            <a:ext cx="3284103" cy="1325563"/>
          </a:xfrm>
        </p:spPr>
        <p:txBody>
          <a:bodyPr/>
          <a:lstStyle/>
          <a:p>
            <a:r>
              <a:rPr lang="en-US" b="1" dirty="0"/>
              <a:t>Technologies</a:t>
            </a:r>
          </a:p>
        </p:txBody>
      </p:sp>
      <p:pic>
        <p:nvPicPr>
          <p:cNvPr id="1028" name="Picture 4" descr="Image result for .net core 2.2 logo&quot;">
            <a:extLst>
              <a:ext uri="{FF2B5EF4-FFF2-40B4-BE49-F238E27FC236}">
                <a16:creationId xmlns:a16="http://schemas.microsoft.com/office/drawing/2014/main" id="{FD5643F3-0FF6-4A03-B82E-971EE846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4" y="736599"/>
            <a:ext cx="2692401" cy="26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gular 8 logo&quot;">
            <a:extLst>
              <a:ext uri="{FF2B5EF4-FFF2-40B4-BE49-F238E27FC236}">
                <a16:creationId xmlns:a16="http://schemas.microsoft.com/office/drawing/2014/main" id="{D0F5045C-9DE6-40DC-8420-F76EB9A9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9" y="440747"/>
            <a:ext cx="3284103" cy="32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ndows form application logo&quot;">
            <a:extLst>
              <a:ext uri="{FF2B5EF4-FFF2-40B4-BE49-F238E27FC236}">
                <a16:creationId xmlns:a16="http://schemas.microsoft.com/office/drawing/2014/main" id="{C3F93663-2D87-4DA9-A4AC-954164CC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83" y="3603334"/>
            <a:ext cx="5429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18FE-9DB2-48FB-8D21-D7B28BFB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65127"/>
            <a:ext cx="7906327" cy="1325563"/>
          </a:xfrm>
        </p:spPr>
        <p:txBody>
          <a:bodyPr/>
          <a:lstStyle/>
          <a:p>
            <a:r>
              <a:rPr lang="en-US" b="1" dirty="0"/>
              <a:t>Research Methodology(Hardware)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FD61F-C188-4216-B31F-EAA1DFB5C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7" y="1470611"/>
            <a:ext cx="7777018" cy="4286087"/>
          </a:xfrm>
        </p:spPr>
      </p:pic>
    </p:spTree>
    <p:extLst>
      <p:ext uri="{BB962C8B-B14F-4D97-AF65-F5344CB8AC3E}">
        <p14:creationId xmlns:p14="http://schemas.microsoft.com/office/powerpoint/2010/main" val="19483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x-none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5263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1E34-E519-457B-9B1A-932970F8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2" y="365127"/>
            <a:ext cx="9608127" cy="1325563"/>
          </a:xfrm>
        </p:spPr>
        <p:txBody>
          <a:bodyPr/>
          <a:lstStyle/>
          <a:p>
            <a:r>
              <a:rPr lang="en-US" b="1" dirty="0"/>
              <a:t>Research Methodology(Controller App)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BC65F-E063-4C20-9C9F-579A7134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0" y="1440872"/>
            <a:ext cx="7861800" cy="4332812"/>
          </a:xfrm>
        </p:spPr>
      </p:pic>
    </p:spTree>
    <p:extLst>
      <p:ext uri="{BB962C8B-B14F-4D97-AF65-F5344CB8AC3E}">
        <p14:creationId xmlns:p14="http://schemas.microsoft.com/office/powerpoint/2010/main" val="2517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5B3B-3E05-4313-BA3C-381E8D09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0" y="365127"/>
            <a:ext cx="9349509" cy="1325563"/>
          </a:xfrm>
        </p:spPr>
        <p:txBody>
          <a:bodyPr/>
          <a:lstStyle/>
          <a:p>
            <a:r>
              <a:rPr lang="en-US" b="1" dirty="0"/>
              <a:t>Research Methodology(Player App)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0E8F3-78F1-4863-BAEF-6967E2A5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9" y="1690690"/>
            <a:ext cx="8597817" cy="3666401"/>
          </a:xfrm>
        </p:spPr>
      </p:pic>
    </p:spTree>
    <p:extLst>
      <p:ext uri="{BB962C8B-B14F-4D97-AF65-F5344CB8AC3E}">
        <p14:creationId xmlns:p14="http://schemas.microsoft.com/office/powerpoint/2010/main" val="172383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EBB6-8FDD-44F0-9C5E-3D19972E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46" y="-83127"/>
            <a:ext cx="8462818" cy="1325563"/>
          </a:xfrm>
        </p:spPr>
        <p:txBody>
          <a:bodyPr/>
          <a:lstStyle/>
          <a:p>
            <a:r>
              <a:rPr lang="en-US" dirty="0"/>
              <a:t>Demo Video(Board Marker)</a:t>
            </a:r>
          </a:p>
        </p:txBody>
      </p:sp>
      <p:pic>
        <p:nvPicPr>
          <p:cNvPr id="4" name="Sample Video Music">
            <a:hlinkClick r:id="" action="ppaction://media"/>
            <a:extLst>
              <a:ext uri="{FF2B5EF4-FFF2-40B4-BE49-F238E27FC236}">
                <a16:creationId xmlns:a16="http://schemas.microsoft.com/office/drawing/2014/main" id="{879D8E70-9A06-4CEF-9743-151D68619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172" y="1007485"/>
            <a:ext cx="9179646" cy="4843029"/>
          </a:xfrm>
        </p:spPr>
      </p:pic>
    </p:spTree>
    <p:extLst>
      <p:ext uri="{BB962C8B-B14F-4D97-AF65-F5344CB8AC3E}">
        <p14:creationId xmlns:p14="http://schemas.microsoft.com/office/powerpoint/2010/main" val="112662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87CC-DF0C-4A2F-BF80-787A6D09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549" y="-218"/>
            <a:ext cx="6689436" cy="1325563"/>
          </a:xfrm>
        </p:spPr>
        <p:txBody>
          <a:bodyPr/>
          <a:lstStyle/>
          <a:p>
            <a:r>
              <a:rPr lang="en-US" dirty="0"/>
              <a:t>Demo Video( Board marker )</a:t>
            </a:r>
          </a:p>
        </p:txBody>
      </p:sp>
      <p:pic>
        <p:nvPicPr>
          <p:cNvPr id="4" name="Web App Demo2">
            <a:hlinkClick r:id="" action="ppaction://media"/>
            <a:extLst>
              <a:ext uri="{FF2B5EF4-FFF2-40B4-BE49-F238E27FC236}">
                <a16:creationId xmlns:a16="http://schemas.microsoft.com/office/drawing/2014/main" id="{FDEA4E30-282A-4847-A0E4-E9E4B99E36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244" y="1089151"/>
            <a:ext cx="9078046" cy="5106285"/>
          </a:xfrm>
        </p:spPr>
      </p:pic>
    </p:spTree>
    <p:extLst>
      <p:ext uri="{BB962C8B-B14F-4D97-AF65-F5344CB8AC3E}">
        <p14:creationId xmlns:p14="http://schemas.microsoft.com/office/powerpoint/2010/main" val="342734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08B0-73FB-4132-BE16-3A359D273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93563"/>
            <a:ext cx="5202371" cy="52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0D7A1-760B-4F5C-BABF-84AFCB3B9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80" y="990495"/>
            <a:ext cx="3221039" cy="340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Resources.</a:t>
            </a:r>
          </a:p>
          <a:p>
            <a:pPr lvl="0">
              <a:defRPr/>
            </a:pPr>
            <a:r>
              <a:rPr lang="en-GB" dirty="0"/>
              <a:t>Difficulty in writing the notes as well as listening and understanding.</a:t>
            </a:r>
          </a:p>
          <a:p>
            <a:pPr lvl="0">
              <a:defRPr/>
            </a:pPr>
            <a:r>
              <a:rPr lang="en-GB" dirty="0"/>
              <a:t>Less bandwidth usage.</a:t>
            </a:r>
          </a:p>
          <a:p>
            <a:pPr lvl="0">
              <a:defRPr/>
            </a:pPr>
            <a:r>
              <a:rPr lang="en-GB" dirty="0"/>
              <a:t>Less storage.</a:t>
            </a:r>
          </a:p>
          <a:p>
            <a:pPr lvl="0">
              <a:defRPr/>
            </a:pPr>
            <a:r>
              <a:rPr lang="en-GB" dirty="0"/>
              <a:t>Play lectures without internet and more storage.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6499" y="1338606"/>
          <a:ext cx="11594965" cy="43613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14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9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1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09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Space per sec</a:t>
                      </a:r>
                      <a:endParaRPr lang="en-GB" sz="20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Efficiency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Encrypted format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Content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Brandable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Free to Access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For Profit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Strength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793.6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720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750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14.5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D468-3CE1-44D2-A606-7ACE849F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Controller Application</a:t>
            </a:r>
          </a:p>
          <a:p>
            <a:r>
              <a:rPr lang="en-US" sz="2400" dirty="0"/>
              <a:t>Teacher starts controller application.</a:t>
            </a:r>
          </a:p>
          <a:p>
            <a:r>
              <a:rPr lang="en-US" sz="2400" dirty="0"/>
              <a:t>Lecture starts recording.</a:t>
            </a:r>
          </a:p>
          <a:p>
            <a:r>
              <a:rPr lang="en-US" sz="2400" dirty="0"/>
              <a:t>Lecture ends and file stored in local pc.</a:t>
            </a:r>
          </a:p>
          <a:p>
            <a:r>
              <a:rPr lang="en-US" sz="2400" dirty="0"/>
              <a:t>Lecture file uploaded on server.</a:t>
            </a:r>
          </a:p>
          <a:p>
            <a:r>
              <a:rPr lang="en-US" sz="2400" dirty="0"/>
              <a:t>Lecture can be downloaded in offline player and can be played.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8C023-4D16-442D-91E5-667FBA04D06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Requirements/Success Scenarios</a:t>
            </a:r>
          </a:p>
        </p:txBody>
      </p:sp>
    </p:spTree>
    <p:extLst>
      <p:ext uri="{BB962C8B-B14F-4D97-AF65-F5344CB8AC3E}">
        <p14:creationId xmlns:p14="http://schemas.microsoft.com/office/powerpoint/2010/main" val="264012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D468-3CE1-44D2-A606-7ACE849F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Website</a:t>
            </a:r>
          </a:p>
          <a:p>
            <a:r>
              <a:rPr lang="en-US" sz="2400" dirty="0"/>
              <a:t>Users register to the website.</a:t>
            </a:r>
          </a:p>
          <a:p>
            <a:r>
              <a:rPr lang="en-US" sz="2400" dirty="0"/>
              <a:t>Users login to website.</a:t>
            </a:r>
          </a:p>
          <a:p>
            <a:r>
              <a:rPr lang="en-US" sz="2400" dirty="0"/>
              <a:t>Users add/view/delete course depending upon designation.</a:t>
            </a:r>
          </a:p>
          <a:p>
            <a:r>
              <a:rPr lang="en-US" sz="2400" dirty="0"/>
              <a:t>Users add/view/delete course content depending upon designation.</a:t>
            </a:r>
          </a:p>
          <a:p>
            <a:r>
              <a:rPr lang="en-US" sz="2400" dirty="0"/>
              <a:t>Course content includes assignments, announcements, lecture notes.</a:t>
            </a:r>
          </a:p>
          <a:p>
            <a:r>
              <a:rPr lang="en-US" sz="2400" dirty="0"/>
              <a:t>Users can play lectures that was recorded by teacher using controller application.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8C023-4D16-442D-91E5-667FBA04D06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Requirements/Success Scenarios</a:t>
            </a:r>
          </a:p>
        </p:txBody>
      </p:sp>
    </p:spTree>
    <p:extLst>
      <p:ext uri="{BB962C8B-B14F-4D97-AF65-F5344CB8AC3E}">
        <p14:creationId xmlns:p14="http://schemas.microsoft.com/office/powerpoint/2010/main" val="316408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8477</TotalTime>
  <Words>469</Words>
  <Application>Microsoft Office PowerPoint</Application>
  <PresentationFormat>Widescreen</PresentationFormat>
  <Paragraphs>161</Paragraphs>
  <Slides>25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Palatino Linotype</vt:lpstr>
      <vt:lpstr>Office Theme</vt:lpstr>
      <vt:lpstr>DIGITAL BOARD  MARKER(Storage Efficient System for Class Lectures) (Final Year Project)</vt:lpstr>
      <vt:lpstr>Demo Video</vt:lpstr>
      <vt:lpstr>PROJECT OVERVIEW</vt:lpstr>
      <vt:lpstr>MOTIVATION</vt:lpstr>
      <vt:lpstr>PROBLEM STATEMENT</vt:lpstr>
      <vt:lpstr>APPLICATION AREAS</vt:lpstr>
      <vt:lpstr>COMPARISON WITH EXISTING SYSTEMS</vt:lpstr>
      <vt:lpstr>PowerPoint Presentation</vt:lpstr>
      <vt:lpstr>PowerPoint Presentation</vt:lpstr>
      <vt:lpstr>Web APP Use Cases:</vt:lpstr>
      <vt:lpstr>Controller App Use Case</vt:lpstr>
      <vt:lpstr>Project Milestones</vt:lpstr>
      <vt:lpstr>Architecture Diagram</vt:lpstr>
      <vt:lpstr>Design Comparison</vt:lpstr>
      <vt:lpstr>Design Comparison</vt:lpstr>
      <vt:lpstr>Design Comparison</vt:lpstr>
      <vt:lpstr>Improvements based on feedback</vt:lpstr>
      <vt:lpstr>Technologies</vt:lpstr>
      <vt:lpstr>Research Methodology(Hardware)</vt:lpstr>
      <vt:lpstr>Research Methodology(Controller App)</vt:lpstr>
      <vt:lpstr>Research Methodology(Player App)</vt:lpstr>
      <vt:lpstr>Demo Video(Board Marker)</vt:lpstr>
      <vt:lpstr>Demo Video( Board marker )</vt:lpstr>
      <vt:lpstr>Thank You!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223</cp:revision>
  <dcterms:created xsi:type="dcterms:W3CDTF">2019-08-28T11:18:32Z</dcterms:created>
  <dcterms:modified xsi:type="dcterms:W3CDTF">2020-12-04T12:40:57Z</dcterms:modified>
</cp:coreProperties>
</file>